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63" r:id="rId5"/>
    <p:sldId id="257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7CB1-53BA-478F-B392-24C08355E8D4}" type="datetimeFigureOut">
              <a:rPr lang="en-US" smtClean="0"/>
              <a:t>11/07/2017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BFC4-6CD2-4B85-A03C-307FE0B28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74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7CB1-53BA-478F-B392-24C08355E8D4}" type="datetimeFigureOut">
              <a:rPr lang="en-US" smtClean="0"/>
              <a:t>11/07/2017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BFC4-6CD2-4B85-A03C-307FE0B28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06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7CB1-53BA-478F-B392-24C08355E8D4}" type="datetimeFigureOut">
              <a:rPr lang="en-US" smtClean="0"/>
              <a:t>11/07/2017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BFC4-6CD2-4B85-A03C-307FE0B28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176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7CB1-53BA-478F-B392-24C08355E8D4}" type="datetimeFigureOut">
              <a:rPr lang="en-US" smtClean="0"/>
              <a:t>11/07/2017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BFC4-6CD2-4B85-A03C-307FE0B28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408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7CB1-53BA-478F-B392-24C08355E8D4}" type="datetimeFigureOut">
              <a:rPr lang="en-US" smtClean="0"/>
              <a:t>11/07/2017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BFC4-6CD2-4B85-A03C-307FE0B28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74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7CB1-53BA-478F-B392-24C08355E8D4}" type="datetimeFigureOut">
              <a:rPr lang="en-US" smtClean="0"/>
              <a:t>11/07/2017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BFC4-6CD2-4B85-A03C-307FE0B28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85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7CB1-53BA-478F-B392-24C08355E8D4}" type="datetimeFigureOut">
              <a:rPr lang="en-US" smtClean="0"/>
              <a:t>11/07/2017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BFC4-6CD2-4B85-A03C-307FE0B28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99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7CB1-53BA-478F-B392-24C08355E8D4}" type="datetimeFigureOut">
              <a:rPr lang="en-US" smtClean="0"/>
              <a:t>11/07/2017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BFC4-6CD2-4B85-A03C-307FE0B28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7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7CB1-53BA-478F-B392-24C08355E8D4}" type="datetimeFigureOut">
              <a:rPr lang="en-US" smtClean="0"/>
              <a:t>11/07/2017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BFC4-6CD2-4B85-A03C-307FE0B28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356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7CB1-53BA-478F-B392-24C08355E8D4}" type="datetimeFigureOut">
              <a:rPr lang="en-US" smtClean="0"/>
              <a:t>11/07/2017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BFC4-6CD2-4B85-A03C-307FE0B28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52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7CB1-53BA-478F-B392-24C08355E8D4}" type="datetimeFigureOut">
              <a:rPr lang="en-US" smtClean="0"/>
              <a:t>11/07/2017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BFC4-6CD2-4B85-A03C-307FE0B28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89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37CB1-53BA-478F-B392-24C08355E8D4}" type="datetimeFigureOut">
              <a:rPr lang="en-US" smtClean="0"/>
              <a:t>11/07/2017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CBFC4-6CD2-4B85-A03C-307FE0B28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524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tq89ccHrQ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IV Problem Set Practice FRQS 1-5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37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2"/>
                </a:solidFill>
              </a:rPr>
              <a:t>2007B Practice </a:t>
            </a:r>
            <a:r>
              <a:rPr lang="en-US" altLang="en-US" sz="3600" b="1" dirty="0" smtClean="0">
                <a:solidFill>
                  <a:schemeClr val="tx2"/>
                </a:solidFill>
              </a:rPr>
              <a:t>FRQ #1</a:t>
            </a:r>
            <a:endParaRPr lang="en-US" altLang="en-US" sz="3600" b="1" dirty="0">
              <a:solidFill>
                <a:schemeClr val="tx2"/>
              </a:solidFill>
            </a:endParaRPr>
          </a:p>
        </p:txBody>
      </p:sp>
      <p:sp>
        <p:nvSpPr>
          <p:cNvPr id="31747" name="Slide Number Placeholder 5"/>
          <p:cNvSpPr txBox="1">
            <a:spLocks noGrp="1"/>
          </p:cNvSpPr>
          <p:nvPr/>
        </p:nvSpPr>
        <p:spPr bwMode="auto">
          <a:xfrm>
            <a:off x="8763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2A45B67-EEE2-4258-A06D-B3A56D692020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  <p:pic>
        <p:nvPicPr>
          <p:cNvPr id="3174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44000" r="10001" b="6506"/>
          <a:stretch>
            <a:fillRect/>
          </a:stretch>
        </p:blipFill>
        <p:spPr bwMode="auto">
          <a:xfrm>
            <a:off x="1524000" y="609600"/>
            <a:ext cx="9144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6"/>
          <p:cNvSpPr txBox="1">
            <a:spLocks/>
          </p:cNvSpPr>
          <p:nvPr/>
        </p:nvSpPr>
        <p:spPr bwMode="auto">
          <a:xfrm>
            <a:off x="1524000" y="6475413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050" dirty="0"/>
              <a:t>Copyright </a:t>
            </a:r>
          </a:p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050" dirty="0"/>
              <a:t>ACDC Leadership 2015</a:t>
            </a:r>
          </a:p>
        </p:txBody>
      </p:sp>
    </p:spTree>
    <p:extLst>
      <p:ext uri="{BB962C8B-B14F-4D97-AF65-F5344CB8AC3E}">
        <p14:creationId xmlns:p14="http://schemas.microsoft.com/office/powerpoint/2010/main" val="347024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2"/>
                </a:solidFill>
              </a:rPr>
              <a:t>2009 Practice FRQ #2</a:t>
            </a:r>
          </a:p>
        </p:txBody>
      </p:sp>
      <p:sp>
        <p:nvSpPr>
          <p:cNvPr id="44035" name="Slide Number Placeholder 5"/>
          <p:cNvSpPr txBox="1">
            <a:spLocks noGrp="1"/>
          </p:cNvSpPr>
          <p:nvPr/>
        </p:nvSpPr>
        <p:spPr bwMode="auto">
          <a:xfrm>
            <a:off x="8763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17BE0BB-6881-4346-8DE8-9975D1D4AD4D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pic>
        <p:nvPicPr>
          <p:cNvPr id="4403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9" t="29953" r="13280" b="9373"/>
          <a:stretch>
            <a:fillRect/>
          </a:stretch>
        </p:blipFill>
        <p:spPr bwMode="auto">
          <a:xfrm>
            <a:off x="1557339" y="849313"/>
            <a:ext cx="9077325" cy="429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5" descr="http://www.youtube.com/yt/brand/media/image/YouTube-icon-full_color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714" y="6186488"/>
            <a:ext cx="820737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6"/>
          <p:cNvSpPr txBox="1">
            <a:spLocks/>
          </p:cNvSpPr>
          <p:nvPr/>
        </p:nvSpPr>
        <p:spPr bwMode="auto">
          <a:xfrm>
            <a:off x="1524000" y="6475413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050" dirty="0"/>
              <a:t>Copyright </a:t>
            </a:r>
          </a:p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050" dirty="0"/>
              <a:t>ACDC Leadership 2015</a:t>
            </a:r>
          </a:p>
        </p:txBody>
      </p:sp>
    </p:spTree>
    <p:extLst>
      <p:ext uri="{BB962C8B-B14F-4D97-AF65-F5344CB8AC3E}">
        <p14:creationId xmlns:p14="http://schemas.microsoft.com/office/powerpoint/2010/main" val="195604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524000" y="104775"/>
            <a:ext cx="9139238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800" b="1"/>
              <a:t>2009B Practice FRQ #3  </a:t>
            </a:r>
            <a:endParaRPr lang="en-US" altLang="en-US" sz="3600" b="1"/>
          </a:p>
        </p:txBody>
      </p:sp>
      <p:sp>
        <p:nvSpPr>
          <p:cNvPr id="47107" name="Slide Number Placeholder 5"/>
          <p:cNvSpPr txBox="1">
            <a:spLocks noGrp="1"/>
          </p:cNvSpPr>
          <p:nvPr/>
        </p:nvSpPr>
        <p:spPr bwMode="auto">
          <a:xfrm>
            <a:off x="8763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31FCA80-5624-467A-953F-C04012A9E897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9" t="33000" r="7500" b="17999"/>
          <a:stretch>
            <a:fillRect/>
          </a:stretch>
        </p:blipFill>
        <p:spPr bwMode="auto">
          <a:xfrm>
            <a:off x="1676400" y="685800"/>
            <a:ext cx="883920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6"/>
          <p:cNvSpPr txBox="1">
            <a:spLocks/>
          </p:cNvSpPr>
          <p:nvPr/>
        </p:nvSpPr>
        <p:spPr bwMode="auto">
          <a:xfrm>
            <a:off x="1524000" y="6475413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050" dirty="0"/>
              <a:t>Copyright </a:t>
            </a:r>
          </a:p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050" dirty="0"/>
              <a:t>ACDC Leadership 2015</a:t>
            </a:r>
          </a:p>
        </p:txBody>
      </p:sp>
    </p:spTree>
    <p:extLst>
      <p:ext uri="{BB962C8B-B14F-4D97-AF65-F5344CB8AC3E}">
        <p14:creationId xmlns:p14="http://schemas.microsoft.com/office/powerpoint/2010/main" val="18963954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524000" y="104775"/>
            <a:ext cx="9139238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800" b="1" dirty="0"/>
              <a:t>2010 FRQ </a:t>
            </a:r>
            <a:r>
              <a:rPr lang="en-US" altLang="en-US" sz="3800" b="1" dirty="0" smtClean="0"/>
              <a:t>#4</a:t>
            </a:r>
            <a:endParaRPr lang="en-US" altLang="en-US" sz="3600" b="1" dirty="0"/>
          </a:p>
        </p:txBody>
      </p:sp>
      <p:sp>
        <p:nvSpPr>
          <p:cNvPr id="25603" name="Slide Number Placeholder 5"/>
          <p:cNvSpPr txBox="1">
            <a:spLocks noGrp="1"/>
          </p:cNvSpPr>
          <p:nvPr/>
        </p:nvSpPr>
        <p:spPr bwMode="auto">
          <a:xfrm>
            <a:off x="8763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E139A96-9430-4634-8EBC-FCB1B67792C7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1" t="28302" r="19267" b="11481"/>
          <a:stretch>
            <a:fillRect/>
          </a:stretch>
        </p:blipFill>
        <p:spPr bwMode="auto">
          <a:xfrm>
            <a:off x="1681164" y="773114"/>
            <a:ext cx="8982075" cy="516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6"/>
          <p:cNvSpPr txBox="1">
            <a:spLocks/>
          </p:cNvSpPr>
          <p:nvPr/>
        </p:nvSpPr>
        <p:spPr bwMode="auto">
          <a:xfrm>
            <a:off x="1524000" y="6475413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050" dirty="0"/>
              <a:t>Copyright </a:t>
            </a:r>
          </a:p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050" dirty="0"/>
              <a:t>ACDC Leadership 2015</a:t>
            </a:r>
          </a:p>
        </p:txBody>
      </p:sp>
    </p:spTree>
    <p:extLst>
      <p:ext uri="{BB962C8B-B14F-4D97-AF65-F5344CB8AC3E}">
        <p14:creationId xmlns:p14="http://schemas.microsoft.com/office/powerpoint/2010/main" val="8164679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524000" y="104775"/>
            <a:ext cx="9139238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800" b="1" dirty="0"/>
              <a:t>2007B Practice </a:t>
            </a:r>
            <a:r>
              <a:rPr lang="en-US" altLang="en-US" sz="3800" b="1" dirty="0" smtClean="0"/>
              <a:t>FRQ #5</a:t>
            </a:r>
            <a:endParaRPr lang="en-US" altLang="en-US" sz="3600" b="1" dirty="0"/>
          </a:p>
        </p:txBody>
      </p:sp>
      <p:sp>
        <p:nvSpPr>
          <p:cNvPr id="28675" name="Slide Number Placeholder 5"/>
          <p:cNvSpPr txBox="1">
            <a:spLocks noGrp="1"/>
          </p:cNvSpPr>
          <p:nvPr/>
        </p:nvSpPr>
        <p:spPr bwMode="auto">
          <a:xfrm>
            <a:off x="8763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4AE8A40-FC47-4FCF-B495-9A05ED211E95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t="39999" r="10001" b="35001"/>
          <a:stretch>
            <a:fillRect/>
          </a:stretch>
        </p:blipFill>
        <p:spPr bwMode="auto">
          <a:xfrm>
            <a:off x="1524000" y="838201"/>
            <a:ext cx="91440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6"/>
          <p:cNvSpPr txBox="1">
            <a:spLocks/>
          </p:cNvSpPr>
          <p:nvPr/>
        </p:nvSpPr>
        <p:spPr bwMode="auto">
          <a:xfrm>
            <a:off x="1524000" y="6475413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050" dirty="0"/>
              <a:t>Copyright </a:t>
            </a:r>
          </a:p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050" dirty="0"/>
              <a:t>ACDC Leadership 2015</a:t>
            </a:r>
          </a:p>
        </p:txBody>
      </p:sp>
    </p:spTree>
    <p:extLst>
      <p:ext uri="{BB962C8B-B14F-4D97-AF65-F5344CB8AC3E}">
        <p14:creationId xmlns:p14="http://schemas.microsoft.com/office/powerpoint/2010/main" val="2223393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</Words>
  <Application>Microsoft Office PowerPoint</Application>
  <PresentationFormat>Widescreen</PresentationFormat>
  <Paragraphs>21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Unit IV Problem Set Practice FRQS 1-5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Leon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IV Problem Set Practice FRQS 1-5</dc:title>
  <dc:creator>Powell, Jennifer</dc:creator>
  <cp:lastModifiedBy>Powell, Jennifer</cp:lastModifiedBy>
  <cp:revision>1</cp:revision>
  <dcterms:created xsi:type="dcterms:W3CDTF">2017-11-07T17:22:10Z</dcterms:created>
  <dcterms:modified xsi:type="dcterms:W3CDTF">2017-11-07T17:22:25Z</dcterms:modified>
</cp:coreProperties>
</file>